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0"/>
  </p:notesMasterIdLst>
  <p:sldIdLst>
    <p:sldId id="256" r:id="rId2"/>
    <p:sldId id="258" r:id="rId3"/>
    <p:sldId id="272" r:id="rId4"/>
    <p:sldId id="275" r:id="rId5"/>
    <p:sldId id="276" r:id="rId6"/>
    <p:sldId id="260" r:id="rId7"/>
    <p:sldId id="259" r:id="rId8"/>
    <p:sldId id="267" r:id="rId9"/>
  </p:sldIdLst>
  <p:sldSz cx="9144000" cy="5143500" type="screen16x9"/>
  <p:notesSz cx="6858000" cy="9144000"/>
  <p:embeddedFontLst>
    <p:embeddedFont>
      <p:font typeface="Average" panose="020B0604020202020204" charset="0"/>
      <p:regular r:id="rId11"/>
    </p:embeddedFon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2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shabh Saxena" userId="a10f9f7e3a2cd3e6" providerId="LiveId" clId="{6A45F973-AEC5-4C84-BF9C-CC8B17A5DD09}"/>
    <pc:docChg chg="modSld">
      <pc:chgData name="Rishabh Saxena" userId="a10f9f7e3a2cd3e6" providerId="LiveId" clId="{6A45F973-AEC5-4C84-BF9C-CC8B17A5DD09}" dt="2023-05-11T11:06:09.401" v="4" actId="123"/>
      <pc:docMkLst>
        <pc:docMk/>
      </pc:docMkLst>
      <pc:sldChg chg="modSp mod">
        <pc:chgData name="Rishabh Saxena" userId="a10f9f7e3a2cd3e6" providerId="LiveId" clId="{6A45F973-AEC5-4C84-BF9C-CC8B17A5DD09}" dt="2023-05-11T11:06:09.401" v="4" actId="123"/>
        <pc:sldMkLst>
          <pc:docMk/>
          <pc:sldMk cId="0" sldId="258"/>
        </pc:sldMkLst>
        <pc:spChg chg="mod">
          <ac:chgData name="Rishabh Saxena" userId="a10f9f7e3a2cd3e6" providerId="LiveId" clId="{6A45F973-AEC5-4C84-BF9C-CC8B17A5DD09}" dt="2023-05-11T11:06:09.401" v="4" actId="123"/>
          <ac:spMkLst>
            <pc:docMk/>
            <pc:sldMk cId="0" sldId="258"/>
            <ac:spMk id="241" creationId="{00000000-0000-0000-0000-000000000000}"/>
          </ac:spMkLst>
        </pc:spChg>
      </pc:sldChg>
      <pc:sldChg chg="modSp mod">
        <pc:chgData name="Rishabh Saxena" userId="a10f9f7e3a2cd3e6" providerId="LiveId" clId="{6A45F973-AEC5-4C84-BF9C-CC8B17A5DD09}" dt="2023-05-11T09:48:51.137" v="1" actId="1076"/>
        <pc:sldMkLst>
          <pc:docMk/>
          <pc:sldMk cId="0" sldId="263"/>
        </pc:sldMkLst>
        <pc:spChg chg="mod">
          <ac:chgData name="Rishabh Saxena" userId="a10f9f7e3a2cd3e6" providerId="LiveId" clId="{6A45F973-AEC5-4C84-BF9C-CC8B17A5DD09}" dt="2023-05-11T09:48:51.137" v="1" actId="1076"/>
          <ac:spMkLst>
            <pc:docMk/>
            <pc:sldMk cId="0" sldId="263"/>
            <ac:spMk id="287" creationId="{00000000-0000-0000-0000-000000000000}"/>
          </ac:spMkLst>
        </pc:spChg>
      </pc:sldChg>
      <pc:sldChg chg="modSp mod">
        <pc:chgData name="Rishabh Saxena" userId="a10f9f7e3a2cd3e6" providerId="LiveId" clId="{6A45F973-AEC5-4C84-BF9C-CC8B17A5DD09}" dt="2023-05-11T11:04:44.810" v="2" actId="120"/>
        <pc:sldMkLst>
          <pc:docMk/>
          <pc:sldMk cId="500894176" sldId="272"/>
        </pc:sldMkLst>
        <pc:spChg chg="mod">
          <ac:chgData name="Rishabh Saxena" userId="a10f9f7e3a2cd3e6" providerId="LiveId" clId="{6A45F973-AEC5-4C84-BF9C-CC8B17A5DD09}" dt="2023-05-11T11:04:44.810" v="2" actId="120"/>
          <ac:spMkLst>
            <pc:docMk/>
            <pc:sldMk cId="500894176" sldId="272"/>
            <ac:spMk id="2" creationId="{0B31F495-AD9C-70FD-E757-D9D57BFEBE69}"/>
          </ac:spMkLst>
        </pc:spChg>
      </pc:sldChg>
    </pc:docChg>
  </pc:docChgLst>
  <pc:docChgLst>
    <pc:chgData name="Rishabh Saxena" userId="a10f9f7e3a2cd3e6" providerId="LiveId" clId="{A727BF41-3C7E-4931-B569-12190AE856A6}"/>
    <pc:docChg chg="undo custSel addSld delSld modSld sldOrd">
      <pc:chgData name="Rishabh Saxena" userId="a10f9f7e3a2cd3e6" providerId="LiveId" clId="{A727BF41-3C7E-4931-B569-12190AE856A6}" dt="2023-06-20T13:16:32.326" v="2943" actId="20577"/>
      <pc:docMkLst>
        <pc:docMk/>
      </pc:docMkLst>
      <pc:sldChg chg="modSp mod">
        <pc:chgData name="Rishabh Saxena" userId="a10f9f7e3a2cd3e6" providerId="LiveId" clId="{A727BF41-3C7E-4931-B569-12190AE856A6}" dt="2023-06-20T13:15:52.828" v="2937" actId="20577"/>
        <pc:sldMkLst>
          <pc:docMk/>
          <pc:sldMk cId="0" sldId="256"/>
        </pc:sldMkLst>
        <pc:spChg chg="mod">
          <ac:chgData name="Rishabh Saxena" userId="a10f9f7e3a2cd3e6" providerId="LiveId" clId="{A727BF41-3C7E-4931-B569-12190AE856A6}" dt="2023-06-20T13:15:52.828" v="2937" actId="20577"/>
          <ac:spMkLst>
            <pc:docMk/>
            <pc:sldMk cId="0" sldId="256"/>
            <ac:spMk id="228" creationId="{00000000-0000-0000-0000-000000000000}"/>
          </ac:spMkLst>
        </pc:spChg>
        <pc:spChg chg="mod">
          <ac:chgData name="Rishabh Saxena" userId="a10f9f7e3a2cd3e6" providerId="LiveId" clId="{A727BF41-3C7E-4931-B569-12190AE856A6}" dt="2023-06-20T10:56:37.408" v="120" actId="20577"/>
          <ac:spMkLst>
            <pc:docMk/>
            <pc:sldMk cId="0" sldId="256"/>
            <ac:spMk id="229" creationId="{00000000-0000-0000-0000-000000000000}"/>
          </ac:spMkLst>
        </pc:spChg>
      </pc:sldChg>
      <pc:sldChg chg="modSp mod">
        <pc:chgData name="Rishabh Saxena" userId="a10f9f7e3a2cd3e6" providerId="LiveId" clId="{A727BF41-3C7E-4931-B569-12190AE856A6}" dt="2023-06-20T13:16:06.727" v="2939" actId="20577"/>
        <pc:sldMkLst>
          <pc:docMk/>
          <pc:sldMk cId="0" sldId="258"/>
        </pc:sldMkLst>
        <pc:spChg chg="mod">
          <ac:chgData name="Rishabh Saxena" userId="a10f9f7e3a2cd3e6" providerId="LiveId" clId="{A727BF41-3C7E-4931-B569-12190AE856A6}" dt="2023-06-20T13:16:01.302" v="2938" actId="20577"/>
          <ac:spMkLst>
            <pc:docMk/>
            <pc:sldMk cId="0" sldId="258"/>
            <ac:spMk id="239" creationId="{00000000-0000-0000-0000-000000000000}"/>
          </ac:spMkLst>
        </pc:spChg>
        <pc:spChg chg="mod">
          <ac:chgData name="Rishabh Saxena" userId="a10f9f7e3a2cd3e6" providerId="LiveId" clId="{A727BF41-3C7E-4931-B569-12190AE856A6}" dt="2023-06-20T13:16:06.727" v="2939" actId="20577"/>
          <ac:spMkLst>
            <pc:docMk/>
            <pc:sldMk cId="0" sldId="258"/>
            <ac:spMk id="241" creationId="{00000000-0000-0000-0000-000000000000}"/>
          </ac:spMkLst>
        </pc:spChg>
        <pc:spChg chg="mod">
          <ac:chgData name="Rishabh Saxena" userId="a10f9f7e3a2cd3e6" providerId="LiveId" clId="{A727BF41-3C7E-4931-B569-12190AE856A6}" dt="2023-06-20T12:40:03.719" v="2215" actId="1076"/>
          <ac:spMkLst>
            <pc:docMk/>
            <pc:sldMk cId="0" sldId="258"/>
            <ac:spMk id="242" creationId="{00000000-0000-0000-0000-000000000000}"/>
          </ac:spMkLst>
        </pc:spChg>
      </pc:sldChg>
      <pc:sldChg chg="delSp modSp mod ord">
        <pc:chgData name="Rishabh Saxena" userId="a10f9f7e3a2cd3e6" providerId="LiveId" clId="{A727BF41-3C7E-4931-B569-12190AE856A6}" dt="2023-06-20T13:03:49.342" v="2923" actId="20577"/>
        <pc:sldMkLst>
          <pc:docMk/>
          <pc:sldMk cId="0" sldId="259"/>
        </pc:sldMkLst>
        <pc:spChg chg="mod">
          <ac:chgData name="Rishabh Saxena" userId="a10f9f7e3a2cd3e6" providerId="LiveId" clId="{A727BF41-3C7E-4931-B569-12190AE856A6}" dt="2023-06-20T11:28:57.980" v="1802" actId="20577"/>
          <ac:spMkLst>
            <pc:docMk/>
            <pc:sldMk cId="0" sldId="259"/>
            <ac:spMk id="248" creationId="{00000000-0000-0000-0000-000000000000}"/>
          </ac:spMkLst>
        </pc:spChg>
        <pc:spChg chg="mod">
          <ac:chgData name="Rishabh Saxena" userId="a10f9f7e3a2cd3e6" providerId="LiveId" clId="{A727BF41-3C7E-4931-B569-12190AE856A6}" dt="2023-06-20T13:03:49.342" v="2923" actId="20577"/>
          <ac:spMkLst>
            <pc:docMk/>
            <pc:sldMk cId="0" sldId="259"/>
            <ac:spMk id="249" creationId="{00000000-0000-0000-0000-000000000000}"/>
          </ac:spMkLst>
        </pc:spChg>
        <pc:spChg chg="del">
          <ac:chgData name="Rishabh Saxena" userId="a10f9f7e3a2cd3e6" providerId="LiveId" clId="{A727BF41-3C7E-4931-B569-12190AE856A6}" dt="2023-06-20T11:29:09.501" v="1803" actId="21"/>
          <ac:spMkLst>
            <pc:docMk/>
            <pc:sldMk cId="0" sldId="259"/>
            <ac:spMk id="250" creationId="{00000000-0000-0000-0000-000000000000}"/>
          </ac:spMkLst>
        </pc:spChg>
        <pc:spChg chg="del">
          <ac:chgData name="Rishabh Saxena" userId="a10f9f7e3a2cd3e6" providerId="LiveId" clId="{A727BF41-3C7E-4931-B569-12190AE856A6}" dt="2023-06-20T11:29:12.310" v="1804" actId="21"/>
          <ac:spMkLst>
            <pc:docMk/>
            <pc:sldMk cId="0" sldId="259"/>
            <ac:spMk id="251" creationId="{00000000-0000-0000-0000-000000000000}"/>
          </ac:spMkLst>
        </pc:spChg>
        <pc:spChg chg="del">
          <ac:chgData name="Rishabh Saxena" userId="a10f9f7e3a2cd3e6" providerId="LiveId" clId="{A727BF41-3C7E-4931-B569-12190AE856A6}" dt="2023-06-20T11:29:15.064" v="1805" actId="21"/>
          <ac:spMkLst>
            <pc:docMk/>
            <pc:sldMk cId="0" sldId="259"/>
            <ac:spMk id="252" creationId="{00000000-0000-0000-0000-000000000000}"/>
          </ac:spMkLst>
        </pc:spChg>
        <pc:spChg chg="del">
          <ac:chgData name="Rishabh Saxena" userId="a10f9f7e3a2cd3e6" providerId="LiveId" clId="{A727BF41-3C7E-4931-B569-12190AE856A6}" dt="2023-06-20T11:29:18.463" v="1806" actId="21"/>
          <ac:spMkLst>
            <pc:docMk/>
            <pc:sldMk cId="0" sldId="259"/>
            <ac:spMk id="253" creationId="{00000000-0000-0000-0000-000000000000}"/>
          </ac:spMkLst>
        </pc:spChg>
        <pc:spChg chg="del">
          <ac:chgData name="Rishabh Saxena" userId="a10f9f7e3a2cd3e6" providerId="LiveId" clId="{A727BF41-3C7E-4931-B569-12190AE856A6}" dt="2023-06-20T11:29:21.725" v="1807" actId="21"/>
          <ac:spMkLst>
            <pc:docMk/>
            <pc:sldMk cId="0" sldId="259"/>
            <ac:spMk id="254" creationId="{00000000-0000-0000-0000-000000000000}"/>
          </ac:spMkLst>
        </pc:spChg>
      </pc:sldChg>
      <pc:sldChg chg="modSp mod">
        <pc:chgData name="Rishabh Saxena" userId="a10f9f7e3a2cd3e6" providerId="LiveId" clId="{A727BF41-3C7E-4931-B569-12190AE856A6}" dt="2023-06-20T13:01:28.483" v="2700" actId="123"/>
        <pc:sldMkLst>
          <pc:docMk/>
          <pc:sldMk cId="0" sldId="260"/>
        </pc:sldMkLst>
        <pc:spChg chg="mod">
          <ac:chgData name="Rishabh Saxena" userId="a10f9f7e3a2cd3e6" providerId="LiveId" clId="{A727BF41-3C7E-4931-B569-12190AE856A6}" dt="2023-06-20T12:48:51.685" v="2270" actId="14100"/>
          <ac:spMkLst>
            <pc:docMk/>
            <pc:sldMk cId="0" sldId="260"/>
            <ac:spMk id="262" creationId="{00000000-0000-0000-0000-000000000000}"/>
          </ac:spMkLst>
        </pc:spChg>
        <pc:spChg chg="mod">
          <ac:chgData name="Rishabh Saxena" userId="a10f9f7e3a2cd3e6" providerId="LiveId" clId="{A727BF41-3C7E-4931-B569-12190AE856A6}" dt="2023-06-20T13:01:28.483" v="2700" actId="123"/>
          <ac:spMkLst>
            <pc:docMk/>
            <pc:sldMk cId="0" sldId="260"/>
            <ac:spMk id="263" creationId="{00000000-0000-0000-0000-000000000000}"/>
          </ac:spMkLst>
        </pc:spChg>
      </pc:sldChg>
      <pc:sldChg chg="del ord">
        <pc:chgData name="Rishabh Saxena" userId="a10f9f7e3a2cd3e6" providerId="LiveId" clId="{A727BF41-3C7E-4931-B569-12190AE856A6}" dt="2023-06-20T13:06:35.684" v="2924" actId="2696"/>
        <pc:sldMkLst>
          <pc:docMk/>
          <pc:sldMk cId="0" sldId="261"/>
        </pc:sldMkLst>
      </pc:sldChg>
      <pc:sldChg chg="del">
        <pc:chgData name="Rishabh Saxena" userId="a10f9f7e3a2cd3e6" providerId="LiveId" clId="{A727BF41-3C7E-4931-B569-12190AE856A6}" dt="2023-06-20T13:06:38.742" v="2925" actId="2696"/>
        <pc:sldMkLst>
          <pc:docMk/>
          <pc:sldMk cId="0" sldId="263"/>
        </pc:sldMkLst>
      </pc:sldChg>
      <pc:sldChg chg="del">
        <pc:chgData name="Rishabh Saxena" userId="a10f9f7e3a2cd3e6" providerId="LiveId" clId="{A727BF41-3C7E-4931-B569-12190AE856A6}" dt="2023-06-20T13:07:01.155" v="2931" actId="2696"/>
        <pc:sldMkLst>
          <pc:docMk/>
          <pc:sldMk cId="0" sldId="264"/>
        </pc:sldMkLst>
      </pc:sldChg>
      <pc:sldChg chg="del">
        <pc:chgData name="Rishabh Saxena" userId="a10f9f7e3a2cd3e6" providerId="LiveId" clId="{A727BF41-3C7E-4931-B569-12190AE856A6}" dt="2023-06-20T13:07:04.351" v="2932" actId="2696"/>
        <pc:sldMkLst>
          <pc:docMk/>
          <pc:sldMk cId="0" sldId="265"/>
        </pc:sldMkLst>
      </pc:sldChg>
      <pc:sldChg chg="ord">
        <pc:chgData name="Rishabh Saxena" userId="a10f9f7e3a2cd3e6" providerId="LiveId" clId="{A727BF41-3C7E-4931-B569-12190AE856A6}" dt="2023-06-20T13:11:55.351" v="2936"/>
        <pc:sldMkLst>
          <pc:docMk/>
          <pc:sldMk cId="0" sldId="267"/>
        </pc:sldMkLst>
      </pc:sldChg>
      <pc:sldChg chg="del">
        <pc:chgData name="Rishabh Saxena" userId="a10f9f7e3a2cd3e6" providerId="LiveId" clId="{A727BF41-3C7E-4931-B569-12190AE856A6}" dt="2023-06-20T13:06:44.796" v="2926" actId="2696"/>
        <pc:sldMkLst>
          <pc:docMk/>
          <pc:sldMk cId="59397642" sldId="269"/>
        </pc:sldMkLst>
      </pc:sldChg>
      <pc:sldChg chg="del">
        <pc:chgData name="Rishabh Saxena" userId="a10f9f7e3a2cd3e6" providerId="LiveId" clId="{A727BF41-3C7E-4931-B569-12190AE856A6}" dt="2023-06-20T13:06:47.728" v="2927" actId="2696"/>
        <pc:sldMkLst>
          <pc:docMk/>
          <pc:sldMk cId="713454163" sldId="270"/>
        </pc:sldMkLst>
      </pc:sldChg>
      <pc:sldChg chg="del">
        <pc:chgData name="Rishabh Saxena" userId="a10f9f7e3a2cd3e6" providerId="LiveId" clId="{A727BF41-3C7E-4931-B569-12190AE856A6}" dt="2023-06-20T13:06:50.956" v="2928" actId="2696"/>
        <pc:sldMkLst>
          <pc:docMk/>
          <pc:sldMk cId="1483012456" sldId="271"/>
        </pc:sldMkLst>
      </pc:sldChg>
      <pc:sldChg chg="modSp mod">
        <pc:chgData name="Rishabh Saxena" userId="a10f9f7e3a2cd3e6" providerId="LiveId" clId="{A727BF41-3C7E-4931-B569-12190AE856A6}" dt="2023-06-20T13:16:32.326" v="2943" actId="20577"/>
        <pc:sldMkLst>
          <pc:docMk/>
          <pc:sldMk cId="500894176" sldId="272"/>
        </pc:sldMkLst>
        <pc:spChg chg="mod">
          <ac:chgData name="Rishabh Saxena" userId="a10f9f7e3a2cd3e6" providerId="LiveId" clId="{A727BF41-3C7E-4931-B569-12190AE856A6}" dt="2023-06-20T13:16:32.326" v="2943" actId="20577"/>
          <ac:spMkLst>
            <pc:docMk/>
            <pc:sldMk cId="500894176" sldId="272"/>
            <ac:spMk id="2" creationId="{0B31F495-AD9C-70FD-E757-D9D57BFEBE69}"/>
          </ac:spMkLst>
        </pc:spChg>
      </pc:sldChg>
      <pc:sldChg chg="del">
        <pc:chgData name="Rishabh Saxena" userId="a10f9f7e3a2cd3e6" providerId="LiveId" clId="{A727BF41-3C7E-4931-B569-12190AE856A6}" dt="2023-06-20T13:06:54.449" v="2929" actId="2696"/>
        <pc:sldMkLst>
          <pc:docMk/>
          <pc:sldMk cId="1356508593" sldId="273"/>
        </pc:sldMkLst>
      </pc:sldChg>
      <pc:sldChg chg="del">
        <pc:chgData name="Rishabh Saxena" userId="a10f9f7e3a2cd3e6" providerId="LiveId" clId="{A727BF41-3C7E-4931-B569-12190AE856A6}" dt="2023-06-20T13:06:57.519" v="2930" actId="2696"/>
        <pc:sldMkLst>
          <pc:docMk/>
          <pc:sldMk cId="3525306216" sldId="274"/>
        </pc:sldMkLst>
      </pc:sldChg>
      <pc:sldChg chg="delSp modSp new mod">
        <pc:chgData name="Rishabh Saxena" userId="a10f9f7e3a2cd3e6" providerId="LiveId" clId="{A727BF41-3C7E-4931-B569-12190AE856A6}" dt="2023-06-20T11:20:44.172" v="1331" actId="20577"/>
        <pc:sldMkLst>
          <pc:docMk/>
          <pc:sldMk cId="128908208" sldId="275"/>
        </pc:sldMkLst>
        <pc:spChg chg="del">
          <ac:chgData name="Rishabh Saxena" userId="a10f9f7e3a2cd3e6" providerId="LiveId" clId="{A727BF41-3C7E-4931-B569-12190AE856A6}" dt="2023-06-20T11:12:25.946" v="910" actId="21"/>
          <ac:spMkLst>
            <pc:docMk/>
            <pc:sldMk cId="128908208" sldId="275"/>
            <ac:spMk id="2" creationId="{CC630D14-7384-4089-185F-32803A7A0596}"/>
          </ac:spMkLst>
        </pc:spChg>
        <pc:spChg chg="mod">
          <ac:chgData name="Rishabh Saxena" userId="a10f9f7e3a2cd3e6" providerId="LiveId" clId="{A727BF41-3C7E-4931-B569-12190AE856A6}" dt="2023-06-20T11:20:44.172" v="1331" actId="20577"/>
          <ac:spMkLst>
            <pc:docMk/>
            <pc:sldMk cId="128908208" sldId="275"/>
            <ac:spMk id="3" creationId="{9455BD4E-067E-ED89-00DE-8181F5E0F84A}"/>
          </ac:spMkLst>
        </pc:spChg>
      </pc:sldChg>
      <pc:sldChg chg="delSp modSp new mod">
        <pc:chgData name="Rishabh Saxena" userId="a10f9f7e3a2cd3e6" providerId="LiveId" clId="{A727BF41-3C7E-4931-B569-12190AE856A6}" dt="2023-06-20T11:27:10.325" v="1738" actId="20577"/>
        <pc:sldMkLst>
          <pc:docMk/>
          <pc:sldMk cId="3762090411" sldId="276"/>
        </pc:sldMkLst>
        <pc:spChg chg="del mod">
          <ac:chgData name="Rishabh Saxena" userId="a10f9f7e3a2cd3e6" providerId="LiveId" clId="{A727BF41-3C7E-4931-B569-12190AE856A6}" dt="2023-06-20T11:20:31.388" v="1328" actId="21"/>
          <ac:spMkLst>
            <pc:docMk/>
            <pc:sldMk cId="3762090411" sldId="276"/>
            <ac:spMk id="2" creationId="{B84B9FE4-80B4-05EE-AFF7-6AD48A46784C}"/>
          </ac:spMkLst>
        </pc:spChg>
        <pc:spChg chg="mod">
          <ac:chgData name="Rishabh Saxena" userId="a10f9f7e3a2cd3e6" providerId="LiveId" clId="{A727BF41-3C7E-4931-B569-12190AE856A6}" dt="2023-06-20T11:27:10.325" v="1738" actId="20577"/>
          <ac:spMkLst>
            <pc:docMk/>
            <pc:sldMk cId="3762090411" sldId="276"/>
            <ac:spMk id="3" creationId="{5385322E-FEF0-70F7-7534-45E6C1B5AEDB}"/>
          </ac:spMkLst>
        </pc:spChg>
      </pc:sldChg>
      <pc:sldChg chg="new del">
        <pc:chgData name="Rishabh Saxena" userId="a10f9f7e3a2cd3e6" providerId="LiveId" clId="{A727BF41-3C7E-4931-B569-12190AE856A6}" dt="2023-06-20T13:11:19.997" v="2934" actId="2696"/>
        <pc:sldMkLst>
          <pc:docMk/>
          <pc:sldMk cId="819185490" sldId="277"/>
        </pc:sldMkLst>
      </pc:sldChg>
      <pc:sldMasterChg chg="delSldLayout">
        <pc:chgData name="Rishabh Saxena" userId="a10f9f7e3a2cd3e6" providerId="LiveId" clId="{A727BF41-3C7E-4931-B569-12190AE856A6}" dt="2023-06-20T13:11:19.997" v="2934" actId="2696"/>
        <pc:sldMasterMkLst>
          <pc:docMk/>
          <pc:sldMasterMk cId="0" sldId="2147483663"/>
        </pc:sldMasterMkLst>
        <pc:sldLayoutChg chg="del">
          <pc:chgData name="Rishabh Saxena" userId="a10f9f7e3a2cd3e6" providerId="LiveId" clId="{A727BF41-3C7E-4931-B569-12190AE856A6}" dt="2023-06-20T13:11:19.997" v="2934" actId="2696"/>
          <pc:sldLayoutMkLst>
            <pc:docMk/>
            <pc:sldMasterMk cId="0" sldId="2147483663"/>
            <pc:sldLayoutMk cId="0" sldId="2147483652"/>
          </pc:sldLayoutMkLst>
        </pc:sldLayoutChg>
        <pc:sldLayoutChg chg="del">
          <pc:chgData name="Rishabh Saxena" userId="a10f9f7e3a2cd3e6" providerId="LiveId" clId="{A727BF41-3C7E-4931-B569-12190AE856A6}" dt="2023-06-20T13:07:01.155" v="2931" actId="2696"/>
          <pc:sldLayoutMkLst>
            <pc:docMk/>
            <pc:sldMasterMk cId="0" sldId="2147483663"/>
            <pc:sldLayoutMk cId="0" sldId="2147483656"/>
          </pc:sldLayoutMkLst>
        </pc:sldLayoutChg>
        <pc:sldLayoutChg chg="del">
          <pc:chgData name="Rishabh Saxena" userId="a10f9f7e3a2cd3e6" providerId="LiveId" clId="{A727BF41-3C7E-4931-B569-12190AE856A6}" dt="2023-06-20T13:06:54.449" v="2929" actId="2696"/>
          <pc:sldLayoutMkLst>
            <pc:docMk/>
            <pc:sldMasterMk cId="0" sldId="2147483663"/>
            <pc:sldLayoutMk cId="0" sldId="2147483660"/>
          </pc:sldLayoutMkLst>
        </pc:sldLayoutChg>
      </pc:sldMaster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022adbb4a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022adbb4ae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022adbb4ae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022adbb4ae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2886075" y="885825"/>
            <a:ext cx="6046125" cy="1685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 u="sng" dirty="0">
                <a:latin typeface="Times New Roman"/>
                <a:ea typeface="Times New Roman"/>
                <a:cs typeface="Times New Roman"/>
                <a:sym typeface="Times New Roman"/>
              </a:rPr>
              <a:t>Behavioural Design Pattern</a:t>
            </a:r>
            <a:endParaRPr sz="4100" u="sng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100" u="sng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461500" y="3364706"/>
            <a:ext cx="3470700" cy="10663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 u="sng" dirty="0">
                <a:latin typeface="Times New Roman"/>
                <a:ea typeface="Times New Roman"/>
                <a:cs typeface="Times New Roman"/>
                <a:sym typeface="Times New Roman"/>
              </a:rPr>
              <a:t>Ritik Saxena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 u="sng" dirty="0">
                <a:latin typeface="Times New Roman"/>
                <a:ea typeface="Times New Roman"/>
                <a:cs typeface="Times New Roman"/>
                <a:sym typeface="Times New Roman"/>
              </a:rPr>
              <a:t>Shubham </a:t>
            </a:r>
            <a:r>
              <a:rPr lang="en-GB" sz="1800" u="sng" dirty="0" err="1">
                <a:latin typeface="Times New Roman"/>
                <a:ea typeface="Times New Roman"/>
                <a:cs typeface="Times New Roman"/>
                <a:sym typeface="Times New Roman"/>
              </a:rPr>
              <a:t>Bhamare</a:t>
            </a:r>
            <a:endParaRPr sz="1800" u="sng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>
            <a:spLocks noGrp="1"/>
          </p:cNvSpPr>
          <p:nvPr>
            <p:ph type="title"/>
          </p:nvPr>
        </p:nvSpPr>
        <p:spPr>
          <a:xfrm>
            <a:off x="898950" y="821531"/>
            <a:ext cx="7437450" cy="742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Behavioural Design Pattern .??</a:t>
            </a:r>
            <a:endParaRPr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0" name="Google Shape;240;p19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1052550" y="1421605"/>
            <a:ext cx="7038900" cy="33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Behavioural design pattern are always concerned with the interaction and communication between different objects. These design patterns address the issues related to the </a:t>
            </a:r>
            <a:r>
              <a:rPr lang="en-GB" sz="20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 interaction, event handling and managing the object behaviour.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GB" sz="2000" b="1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Example:- </a:t>
            </a:r>
            <a:r>
              <a:rPr lang="en-GB" sz="2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Observer, Strategy, Command, State Design</a:t>
            </a:r>
            <a:endParaRPr sz="2000" b="1" dirty="0">
              <a:solidFill>
                <a:srgbClr val="CACAC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2" name="Google Shape;242;p19"/>
          <p:cNvSpPr/>
          <p:nvPr/>
        </p:nvSpPr>
        <p:spPr>
          <a:xfrm>
            <a:off x="601950" y="1564481"/>
            <a:ext cx="297000" cy="2919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1F495-AD9C-70FD-E757-D9D57BFE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813" y="393750"/>
            <a:ext cx="7550587" cy="3678188"/>
          </a:xfrm>
        </p:spPr>
        <p:txBody>
          <a:bodyPr/>
          <a:lstStyle/>
          <a:p>
            <a: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</a:t>
            </a:r>
            <a:r>
              <a:rPr lang="en-US" sz="28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Behavioural</a:t>
            </a:r>
            <a: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 Patterns :-</a:t>
            </a:r>
            <a:b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Behavioural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 patterns provides the developers various advantages such as –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Better Flexibility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ii) Enhanced Testability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iii) Easy to Extend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iv) Organized code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0894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55BD4E-067E-ED89-00DE-8181F5E0F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5850" y="528638"/>
            <a:ext cx="7250550" cy="3950112"/>
          </a:xfrm>
        </p:spPr>
        <p:txBody>
          <a:bodyPr/>
          <a:lstStyle/>
          <a:p>
            <a:pPr marL="146050" indent="0" algn="just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Flexibility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:-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pattern allows the interaction between objects at run time and changes in the behavior of the object without affecting the overall system.</a:t>
            </a:r>
          </a:p>
          <a:p>
            <a:pPr marL="14605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6050" indent="0" algn="just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Testability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there are clear responsibilities of each object, it is always easy to write unit tests for each component and ensure their proper functioning.</a:t>
            </a:r>
          </a:p>
          <a:p>
            <a:pPr marL="14605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6050" indent="0" algn="just"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908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85322E-FEF0-70F7-7534-45E6C1B5A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464344"/>
            <a:ext cx="7038900" cy="4014406"/>
          </a:xfrm>
        </p:spPr>
        <p:txBody>
          <a:bodyPr/>
          <a:lstStyle/>
          <a:p>
            <a:pPr marL="146050" indent="0" algn="just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Extend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By using behavioral design pattern, new behaviors can be added by introducing the new classes or by modifying the existing ones without impact the entire project or system.</a:t>
            </a:r>
          </a:p>
          <a:p>
            <a:pPr marL="14605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6050" indent="0" algn="just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Organized code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patterns helps in organizing code by clearly defining the responsibilities which leads to better modularity and maintainability of the code as well.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6050" indent="0" algn="just">
              <a:buNone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6050" indent="0" algn="just">
              <a:buNone/>
            </a:pP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3762090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>
            <a:spLocks noGrp="1"/>
          </p:cNvSpPr>
          <p:nvPr>
            <p:ph type="title"/>
          </p:nvPr>
        </p:nvSpPr>
        <p:spPr>
          <a:xfrm>
            <a:off x="1050131" y="521300"/>
            <a:ext cx="4643438" cy="7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u="sng" dirty="0">
                <a:latin typeface="Times New Roman"/>
                <a:ea typeface="Times New Roman"/>
                <a:cs typeface="Times New Roman"/>
                <a:sym typeface="Times New Roman"/>
              </a:rPr>
              <a:t>Observer Design Pattern :-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3" name="Google Shape;263;p21"/>
          <p:cNvSpPr txBox="1">
            <a:spLocks noGrp="1"/>
          </p:cNvSpPr>
          <p:nvPr>
            <p:ph type="body" idx="1"/>
          </p:nvPr>
        </p:nvSpPr>
        <p:spPr>
          <a:xfrm>
            <a:off x="1178719" y="1516475"/>
            <a:ext cx="7313931" cy="29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observer design pattern defines one to many dependencies between objects so that if one object changes its state all its dependent are notified and update automatically . It allows loose coupling between objects by allowing them to communicate without having explicit knowledge of each other.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>
            <a:spLocks noGrp="1"/>
          </p:cNvSpPr>
          <p:nvPr>
            <p:ph type="title"/>
          </p:nvPr>
        </p:nvSpPr>
        <p:spPr>
          <a:xfrm>
            <a:off x="851718" y="727375"/>
            <a:ext cx="7160100" cy="6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u="sng" dirty="0">
                <a:latin typeface="Times New Roman"/>
                <a:ea typeface="Times New Roman"/>
                <a:cs typeface="Times New Roman"/>
                <a:sym typeface="Times New Roman"/>
              </a:rPr>
              <a:t>Real  life Applications :</a:t>
            </a:r>
            <a:r>
              <a:rPr lang="en-GB" sz="2800" u="sng" dirty="0">
                <a:latin typeface="Times New Roman"/>
                <a:ea typeface="Times New Roman"/>
                <a:cs typeface="Times New Roman"/>
                <a:sym typeface="Times New Roman"/>
              </a:rPr>
              <a:t>-</a:t>
            </a:r>
            <a:endParaRPr sz="2800" u="sng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9" name="Google Shape;249;p20"/>
          <p:cNvSpPr txBox="1">
            <a:spLocks noGrp="1"/>
          </p:cNvSpPr>
          <p:nvPr>
            <p:ph type="title"/>
          </p:nvPr>
        </p:nvSpPr>
        <p:spPr>
          <a:xfrm>
            <a:off x="1449975" y="1360125"/>
            <a:ext cx="7038900" cy="3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b="1" dirty="0">
                <a:latin typeface="Times New Roman"/>
                <a:ea typeface="Times New Roman"/>
                <a:cs typeface="Times New Roman"/>
                <a:sym typeface="Times New Roman"/>
              </a:rPr>
              <a:t>Observer Pattern </a:t>
            </a:r>
            <a:r>
              <a:rPr lang="en-GB" dirty="0">
                <a:latin typeface="Times New Roman"/>
                <a:ea typeface="Times New Roman"/>
                <a:cs typeface="Times New Roman"/>
                <a:sym typeface="Times New Roman"/>
              </a:rPr>
              <a:t>– </a:t>
            </a:r>
            <a:r>
              <a:rPr lang="en-GB" sz="2000" dirty="0">
                <a:latin typeface="Times New Roman"/>
                <a:ea typeface="Times New Roman"/>
                <a:cs typeface="Times New Roman"/>
                <a:sym typeface="Times New Roman"/>
              </a:rPr>
              <a:t>observer pattern can be used in various      real life Problems. Some of them are - </a:t>
            </a:r>
            <a:br>
              <a:rPr lang="en-GB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dirty="0"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-GB" sz="2000" dirty="0" err="1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GB" sz="2000" dirty="0">
                <a:latin typeface="Times New Roman"/>
                <a:ea typeface="Times New Roman"/>
                <a:cs typeface="Times New Roman"/>
                <a:sym typeface="Times New Roman"/>
              </a:rPr>
              <a:t>) Social Media Platforms</a:t>
            </a:r>
            <a:br>
              <a:rPr lang="en-GB" sz="20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sz="2000" dirty="0">
                <a:latin typeface="Times New Roman"/>
                <a:ea typeface="Times New Roman"/>
                <a:cs typeface="Times New Roman"/>
                <a:sym typeface="Times New Roman"/>
              </a:rPr>
              <a:t>  ii) Stock Market Monitoring</a:t>
            </a:r>
            <a:br>
              <a:rPr lang="en-GB" sz="20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sz="2000" dirty="0">
                <a:latin typeface="Times New Roman"/>
                <a:ea typeface="Times New Roman"/>
                <a:cs typeface="Times New Roman"/>
                <a:sym typeface="Times New Roman"/>
              </a:rPr>
              <a:t>  iii) Event driven Systems</a:t>
            </a:r>
            <a:br>
              <a:rPr lang="en-GB" sz="20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sz="2000" dirty="0">
                <a:latin typeface="Times New Roman"/>
                <a:ea typeface="Times New Roman"/>
                <a:cs typeface="Times New Roman"/>
                <a:sym typeface="Times New Roman"/>
              </a:rPr>
              <a:t>  iv) Weather Monitoring Systems</a:t>
            </a:r>
            <a:br>
              <a:rPr lang="en-GB" sz="20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GB" sz="20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dirty="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</a:t>
            </a:r>
            <a:br>
              <a:rPr lang="en-GB" dirty="0"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GB" dirty="0"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GB" dirty="0"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GB" dirty="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8"/>
          <p:cNvSpPr txBox="1">
            <a:spLocks noGrp="1"/>
          </p:cNvSpPr>
          <p:nvPr>
            <p:ph type="body" idx="1"/>
          </p:nvPr>
        </p:nvSpPr>
        <p:spPr>
          <a:xfrm>
            <a:off x="1865625" y="1567550"/>
            <a:ext cx="5737500" cy="16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6000" b="1"/>
              <a:t>     </a:t>
            </a:r>
            <a:r>
              <a:rPr lang="en-GB" sz="6000" b="1">
                <a:latin typeface="Times New Roman"/>
                <a:ea typeface="Times New Roman"/>
                <a:cs typeface="Times New Roman"/>
                <a:sym typeface="Times New Roman"/>
              </a:rPr>
              <a:t> Thank You</a:t>
            </a:r>
            <a:endParaRPr sz="60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335</Words>
  <Application>Microsoft Office PowerPoint</Application>
  <PresentationFormat>On-screen Show (16:9)</PresentationFormat>
  <Paragraphs>19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Lato</vt:lpstr>
      <vt:lpstr>Average</vt:lpstr>
      <vt:lpstr>Montserrat</vt:lpstr>
      <vt:lpstr>Times New Roman</vt:lpstr>
      <vt:lpstr>Focus</vt:lpstr>
      <vt:lpstr>Behavioural Design Pattern </vt:lpstr>
      <vt:lpstr>What are Behavioural Design Pattern .??</vt:lpstr>
      <vt:lpstr>Advantages of Behavioural Design Patterns :-  Behavioural Design patterns provides the developers various advantages such as –    i) Better Flexibility   ii) Enhanced Testability   iii) Easy to Extend   iv) Organized code      </vt:lpstr>
      <vt:lpstr>PowerPoint Presentation</vt:lpstr>
      <vt:lpstr>PowerPoint Presentation</vt:lpstr>
      <vt:lpstr>Observer Design Pattern :-</vt:lpstr>
      <vt:lpstr>Real  life Applications :-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Training  On Machine Learning</dc:title>
  <cp:lastModifiedBy>Rishabh Saxena</cp:lastModifiedBy>
  <cp:revision>28</cp:revision>
  <dcterms:modified xsi:type="dcterms:W3CDTF">2023-06-20T13:16:45Z</dcterms:modified>
</cp:coreProperties>
</file>